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381" r:id="rId2"/>
    <p:sldId id="396" r:id="rId3"/>
    <p:sldId id="394" r:id="rId4"/>
    <p:sldId id="403" r:id="rId5"/>
    <p:sldId id="404" r:id="rId6"/>
    <p:sldId id="405" r:id="rId7"/>
    <p:sldId id="406" r:id="rId8"/>
    <p:sldId id="3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ghmeh Jaberi" initials="NJ" lastIdx="1" clrIdx="0">
    <p:extLst>
      <p:ext uri="{19B8F6BF-5375-455C-9EA6-DF929625EA0E}">
        <p15:presenceInfo xmlns:p15="http://schemas.microsoft.com/office/powerpoint/2012/main" xmlns="" userId="e84928631da43b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682373"/>
    <a:srgbClr val="009644"/>
    <a:srgbClr val="612A8A"/>
    <a:srgbClr val="512373"/>
    <a:srgbClr val="16A616"/>
    <a:srgbClr val="1A0E00"/>
    <a:srgbClr val="0091FE"/>
    <a:srgbClr val="901306"/>
    <a:srgbClr val="00F6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1024" autoAdjust="0"/>
  </p:normalViewPr>
  <p:slideViewPr>
    <p:cSldViewPr>
      <p:cViewPr varScale="1">
        <p:scale>
          <a:sx n="69" d="100"/>
          <a:sy n="69" d="100"/>
        </p:scale>
        <p:origin x="-19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280" y="6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A499F-0B85-4431-8B50-FD3997342991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FC748-1C7F-4417-896C-FCBC39B4E3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rgbClr val="009644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FC748-1C7F-4417-896C-FCBC39B4E31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66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FC748-1C7F-4417-896C-FCBC39B4E31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1065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FC748-1C7F-4417-896C-FCBC39B4E31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657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FC748-1C7F-4417-896C-FCBC39B4E31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3090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FC748-1C7F-4417-896C-FCBC39B4E31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54530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FC748-1C7F-4417-896C-FCBC39B4E31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8901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FC748-1C7F-4417-896C-FCBC39B4E31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51086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Picture Attribution to: </a:t>
            </a:r>
            <a:r>
              <a:rPr lang="en-GB" dirty="0"/>
              <a:t>https://www.cleanpng.com/png-question-mark-clip-art-question-mark-images-180139/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FC748-1C7F-4417-896C-FCBC39B4E31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304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A48B95-A33D-4F19-A38E-8729A694D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692E25-4011-498C-847A-2D9374E89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56C4E2-DD0D-4611-9C29-3751B2F0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C1F262-7BE4-4747-B9B9-08B7CA89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D77664-3325-4871-9067-BA82B4BB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431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26F6F-3D0B-41A8-880F-89D8062AB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904732-BBED-46D5-9904-40F30460D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809AFB-0642-4813-B189-2062A0D4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6138F2-7C28-437B-88A5-A839BA40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92E6FF-C6F0-4517-997B-ED349DE7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431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C7C8A86-CA63-4ABE-ABE4-9D886010A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B9C77C-B16E-4261-846E-00154C29B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186054-2905-4CE9-9BFA-E2ABAA00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F51C58-C91E-4A80-9EA9-C87623F3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AA0EE5-696F-4BC3-B42C-4A900A751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90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2C99A-161D-4DA4-84B3-2504D285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E4074B-CFD7-4915-841B-70B9CF81C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0A6265-9D2E-4BE1-8F68-8DED980E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9613B0-2DF3-471C-857D-22B369F0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3F6E2A-D8AE-4E46-BA4C-A44B34C1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534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15F0E5-02A2-4823-9D40-B1E2694C4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A340A8-2265-491A-BB21-D4AFD0273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A3AB59-0B13-444C-A2A1-0F6648FF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BF534A-1758-4A87-81D6-78945220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F56148-597D-4034-AB9A-E5930A00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781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16E890-AC2C-42AA-9CF7-CF75DB2B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047A59-D28D-4FED-A538-497538D66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13783B-D15D-445A-BE09-CF42C5DF4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4DA665-608B-4A3D-B17B-0B1822270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14321D-19EB-4793-857E-EDBE361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A1D0DE-B4B9-43B8-8D36-DF7508FDE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857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7953D5-DCAB-4334-AF9B-60263243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05EC70-E8D4-4DEA-83A4-499CFF76E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A6A474-3A17-4364-B0EE-C3154F1FA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485A30-3195-41A4-AEF1-849F7FCE0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092330-3E3F-436F-A1E3-843369EE7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1E80D9F-6D49-4433-8E4A-86EA329D8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A20D8C8-7ABE-40C3-B0EB-4A4EF08A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CF7EC1B-B220-4FD7-9334-5083EC01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3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414509-FEB2-4FF3-9109-43AD625F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19737FB-4B71-4740-AD35-F90C8A630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3986F4D-D4C2-48A2-85CB-DABD93C1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949BB1-288D-4281-9C97-D1E09858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185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B7313F3-E7ED-47FE-8645-57553056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175AC9-CCD7-4ACF-8D4E-00579AC7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D0476D-FBE2-46D4-A7C9-CEFE96FD0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731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9D57B-464E-4A21-9086-5C0AA5FE6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7E0CB8-A4A3-4D9B-955C-E791B0E19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E99092-0A78-4ADC-BE06-01A5B957F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7518DB-78A6-43CE-98E5-70C8A303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406507-B03B-4AE4-9AC4-79409F4E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57CEEC-3E93-473B-BB93-D3EAF1A8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354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F9E12B-3F16-4997-A3A5-1E2EE409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6DAEA36-CAE1-417E-852D-284886F9C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A1899C8-D3D6-4B76-8B4B-11AA5159C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A1F896-F46B-45AF-AD3E-F3AB9CE8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3C426A-517D-4023-9B9D-A850E234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6C9BC5-1A58-4B3F-8A34-008AE7AF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259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2373"/>
            </a:gs>
            <a:gs pos="23000">
              <a:srgbClr val="682373">
                <a:lumMod val="85000"/>
                <a:lumOff val="15000"/>
              </a:srgbClr>
            </a:gs>
            <a:gs pos="69000">
              <a:srgbClr val="682373">
                <a:lumMod val="85000"/>
                <a:lumOff val="15000"/>
              </a:srgbClr>
            </a:gs>
            <a:gs pos="97000">
              <a:srgbClr val="682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9AADFF-FD05-41C7-B572-9CA3A20E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310C6E-A59B-44C5-96EA-BE86BFD79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1E4332-AE9C-4244-B773-8141DA44C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99818-24BC-41E9-92BA-9F14BBFC99A9}" type="datetimeFigureOut">
              <a:rPr lang="en-GB" smtClean="0"/>
              <a:pPr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CE8C03-F9C5-4553-A0E4-CEFE08738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A7C198-93BD-4D84-BEC3-75F21E7649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28E7B-DF6F-4B74-B12B-BC46173425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978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RfuM0wdj7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2373"/>
            </a:gs>
            <a:gs pos="23000">
              <a:srgbClr val="682373">
                <a:lumMod val="85000"/>
                <a:lumOff val="15000"/>
              </a:srgbClr>
            </a:gs>
            <a:gs pos="0">
              <a:srgbClr val="682373">
                <a:lumMod val="85000"/>
                <a:lumOff val="15000"/>
              </a:srgbClr>
            </a:gs>
            <a:gs pos="97000">
              <a:srgbClr val="682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23E78D9-3CAC-4D16-A78D-9CA28ADC0679}"/>
              </a:ext>
            </a:extLst>
          </p:cNvPr>
          <p:cNvSpPr/>
          <p:nvPr/>
        </p:nvSpPr>
        <p:spPr>
          <a:xfrm>
            <a:off x="-828600" y="548680"/>
            <a:ext cx="6624736" cy="1344817"/>
          </a:xfrm>
          <a:prstGeom prst="rect">
            <a:avLst/>
          </a:prstGeom>
          <a:solidFill>
            <a:srgbClr val="FFFFFF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66AD27-DDF8-46E1-97E6-C6A1CD13CD30}"/>
              </a:ext>
            </a:extLst>
          </p:cNvPr>
          <p:cNvSpPr/>
          <p:nvPr/>
        </p:nvSpPr>
        <p:spPr>
          <a:xfrm>
            <a:off x="1079612" y="2348880"/>
            <a:ext cx="6984776" cy="4081917"/>
          </a:xfrm>
          <a:prstGeom prst="rect">
            <a:avLst/>
          </a:prstGeom>
          <a:solidFill>
            <a:srgbClr val="FFFF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E55740-4339-4261-A2E1-3E210810DF78}"/>
              </a:ext>
            </a:extLst>
          </p:cNvPr>
          <p:cNvSpPr txBox="1"/>
          <p:nvPr/>
        </p:nvSpPr>
        <p:spPr>
          <a:xfrm>
            <a:off x="7452320" y="1886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Slide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37DDD20-3C3D-4BBA-9223-F53D240E2AB4}"/>
              </a:ext>
            </a:extLst>
          </p:cNvPr>
          <p:cNvSpPr/>
          <p:nvPr/>
        </p:nvSpPr>
        <p:spPr>
          <a:xfrm>
            <a:off x="347709" y="764704"/>
            <a:ext cx="4656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Lesson 1, Part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FA9F9AA-8DD8-4765-AD86-86F1F807D00D}"/>
              </a:ext>
            </a:extLst>
          </p:cNvPr>
          <p:cNvSpPr/>
          <p:nvPr/>
        </p:nvSpPr>
        <p:spPr>
          <a:xfrm>
            <a:off x="185108" y="2780928"/>
            <a:ext cx="8773783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Baháʼís</a:t>
            </a:r>
            <a:r>
              <a:rPr lang="en-US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believe there are l</a:t>
            </a:r>
            <a:r>
              <a:rPr lang="en-US" sz="3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imits </a:t>
            </a:r>
          </a:p>
          <a:p>
            <a:pPr algn="ctr"/>
            <a:r>
              <a:rPr lang="en-US" sz="3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what they can know about God.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xmlns="" id="{85D4A351-4D2C-42A9-A83F-7D333197C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0287" y="4129830"/>
            <a:ext cx="1603426" cy="160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676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2373"/>
            </a:gs>
            <a:gs pos="23000">
              <a:srgbClr val="682373">
                <a:lumMod val="85000"/>
                <a:lumOff val="15000"/>
              </a:srgbClr>
            </a:gs>
            <a:gs pos="0">
              <a:srgbClr val="682373">
                <a:lumMod val="85000"/>
                <a:lumOff val="15000"/>
              </a:srgbClr>
            </a:gs>
            <a:gs pos="97000">
              <a:srgbClr val="682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23E78D9-3CAC-4D16-A78D-9CA28ADC0679}"/>
              </a:ext>
            </a:extLst>
          </p:cNvPr>
          <p:cNvSpPr/>
          <p:nvPr/>
        </p:nvSpPr>
        <p:spPr>
          <a:xfrm>
            <a:off x="-828600" y="548680"/>
            <a:ext cx="6624736" cy="1344817"/>
          </a:xfrm>
          <a:prstGeom prst="rect">
            <a:avLst/>
          </a:prstGeom>
          <a:solidFill>
            <a:srgbClr val="FFFFFF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66AD27-DDF8-46E1-97E6-C6A1CD13CD30}"/>
              </a:ext>
            </a:extLst>
          </p:cNvPr>
          <p:cNvSpPr/>
          <p:nvPr/>
        </p:nvSpPr>
        <p:spPr>
          <a:xfrm>
            <a:off x="1079612" y="2348880"/>
            <a:ext cx="6984776" cy="4081917"/>
          </a:xfrm>
          <a:prstGeom prst="rect">
            <a:avLst/>
          </a:prstGeom>
          <a:solidFill>
            <a:srgbClr val="FFFF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E55740-4339-4261-A2E1-3E210810DF78}"/>
              </a:ext>
            </a:extLst>
          </p:cNvPr>
          <p:cNvSpPr txBox="1"/>
          <p:nvPr/>
        </p:nvSpPr>
        <p:spPr>
          <a:xfrm>
            <a:off x="7452320" y="1886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Slide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FA9F9AA-8DD8-4765-AD86-86F1F807D00D}"/>
              </a:ext>
            </a:extLst>
          </p:cNvPr>
          <p:cNvSpPr/>
          <p:nvPr/>
        </p:nvSpPr>
        <p:spPr>
          <a:xfrm>
            <a:off x="185108" y="3284984"/>
            <a:ext cx="8773783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“Limits to knowing God”</a:t>
            </a: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xmlns="" id="{BDD8552C-C0BD-49DA-B77E-B14712E378BF}"/>
              </a:ext>
            </a:extLst>
          </p:cNvPr>
          <p:cNvSpPr/>
          <p:nvPr/>
        </p:nvSpPr>
        <p:spPr>
          <a:xfrm>
            <a:off x="3288186" y="4941168"/>
            <a:ext cx="2736304" cy="72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Click to play video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C9E3694-1CC0-439E-9220-94FB1F8C1F76}"/>
              </a:ext>
            </a:extLst>
          </p:cNvPr>
          <p:cNvSpPr/>
          <p:nvPr/>
        </p:nvSpPr>
        <p:spPr>
          <a:xfrm>
            <a:off x="1748381" y="764704"/>
            <a:ext cx="1854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xmlns="" val="1967480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2373"/>
            </a:gs>
            <a:gs pos="23000">
              <a:srgbClr val="682373">
                <a:lumMod val="85000"/>
                <a:lumOff val="15000"/>
              </a:srgbClr>
            </a:gs>
            <a:gs pos="0">
              <a:srgbClr val="682373">
                <a:lumMod val="85000"/>
                <a:lumOff val="15000"/>
              </a:srgbClr>
            </a:gs>
            <a:gs pos="97000">
              <a:srgbClr val="682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23E78D9-3CAC-4D16-A78D-9CA28ADC0679}"/>
              </a:ext>
            </a:extLst>
          </p:cNvPr>
          <p:cNvSpPr/>
          <p:nvPr/>
        </p:nvSpPr>
        <p:spPr>
          <a:xfrm>
            <a:off x="-828600" y="548680"/>
            <a:ext cx="6624736" cy="1344817"/>
          </a:xfrm>
          <a:prstGeom prst="rect">
            <a:avLst/>
          </a:prstGeom>
          <a:solidFill>
            <a:srgbClr val="FFFFFF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66AD27-DDF8-46E1-97E6-C6A1CD13CD30}"/>
              </a:ext>
            </a:extLst>
          </p:cNvPr>
          <p:cNvSpPr/>
          <p:nvPr/>
        </p:nvSpPr>
        <p:spPr>
          <a:xfrm>
            <a:off x="1079612" y="2348880"/>
            <a:ext cx="6984776" cy="4081917"/>
          </a:xfrm>
          <a:prstGeom prst="rect">
            <a:avLst/>
          </a:prstGeom>
          <a:solidFill>
            <a:srgbClr val="FFFF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E55740-4339-4261-A2E1-3E210810DF78}"/>
              </a:ext>
            </a:extLst>
          </p:cNvPr>
          <p:cNvSpPr txBox="1"/>
          <p:nvPr/>
        </p:nvSpPr>
        <p:spPr>
          <a:xfrm>
            <a:off x="7452320" y="1886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Slide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37DDD20-3C3D-4BBA-9223-F53D240E2AB4}"/>
              </a:ext>
            </a:extLst>
          </p:cNvPr>
          <p:cNvSpPr/>
          <p:nvPr/>
        </p:nvSpPr>
        <p:spPr>
          <a:xfrm>
            <a:off x="2102646" y="764704"/>
            <a:ext cx="1146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???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8051B0-2E3F-438E-A81A-4D097D264D90}"/>
              </a:ext>
            </a:extLst>
          </p:cNvPr>
          <p:cNvSpPr/>
          <p:nvPr/>
        </p:nvSpPr>
        <p:spPr>
          <a:xfrm>
            <a:off x="3750033" y="3645024"/>
            <a:ext cx="3594804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Does the sun help plants to grow?</a:t>
            </a:r>
          </a:p>
        </p:txBody>
      </p: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A687CE1D-7C5A-40AA-9AC0-C196F6C7BD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299" t="25105" r="20863" b="8508"/>
          <a:stretch/>
        </p:blipFill>
        <p:spPr>
          <a:xfrm>
            <a:off x="1631764" y="2949677"/>
            <a:ext cx="2088232" cy="288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6029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2373"/>
            </a:gs>
            <a:gs pos="23000">
              <a:srgbClr val="682373">
                <a:lumMod val="85000"/>
                <a:lumOff val="15000"/>
              </a:srgbClr>
            </a:gs>
            <a:gs pos="0">
              <a:srgbClr val="682373">
                <a:lumMod val="85000"/>
                <a:lumOff val="15000"/>
              </a:srgbClr>
            </a:gs>
            <a:gs pos="97000">
              <a:srgbClr val="682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23E78D9-3CAC-4D16-A78D-9CA28ADC0679}"/>
              </a:ext>
            </a:extLst>
          </p:cNvPr>
          <p:cNvSpPr/>
          <p:nvPr/>
        </p:nvSpPr>
        <p:spPr>
          <a:xfrm>
            <a:off x="-828600" y="548680"/>
            <a:ext cx="6624736" cy="1344817"/>
          </a:xfrm>
          <a:prstGeom prst="rect">
            <a:avLst/>
          </a:prstGeom>
          <a:solidFill>
            <a:srgbClr val="FFFFFF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66AD27-DDF8-46E1-97E6-C6A1CD13CD30}"/>
              </a:ext>
            </a:extLst>
          </p:cNvPr>
          <p:cNvSpPr/>
          <p:nvPr/>
        </p:nvSpPr>
        <p:spPr>
          <a:xfrm>
            <a:off x="1079612" y="2348880"/>
            <a:ext cx="6984776" cy="4081917"/>
          </a:xfrm>
          <a:prstGeom prst="rect">
            <a:avLst/>
          </a:prstGeom>
          <a:solidFill>
            <a:srgbClr val="FFFF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E55740-4339-4261-A2E1-3E210810DF78}"/>
              </a:ext>
            </a:extLst>
          </p:cNvPr>
          <p:cNvSpPr txBox="1"/>
          <p:nvPr/>
        </p:nvSpPr>
        <p:spPr>
          <a:xfrm>
            <a:off x="7452320" y="1886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Slide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37DDD20-3C3D-4BBA-9223-F53D240E2AB4}"/>
              </a:ext>
            </a:extLst>
          </p:cNvPr>
          <p:cNvSpPr/>
          <p:nvPr/>
        </p:nvSpPr>
        <p:spPr>
          <a:xfrm>
            <a:off x="2102646" y="764704"/>
            <a:ext cx="1146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???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8051B0-2E3F-438E-A81A-4D097D264D90}"/>
              </a:ext>
            </a:extLst>
          </p:cNvPr>
          <p:cNvSpPr/>
          <p:nvPr/>
        </p:nvSpPr>
        <p:spPr>
          <a:xfrm>
            <a:off x="3750033" y="3645024"/>
            <a:ext cx="3594804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Is the sun hot?</a:t>
            </a:r>
          </a:p>
        </p:txBody>
      </p: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A687CE1D-7C5A-40AA-9AC0-C196F6C7BD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465" t="17897" r="521" b="8507"/>
          <a:stretch/>
        </p:blipFill>
        <p:spPr>
          <a:xfrm>
            <a:off x="1532056" y="2793295"/>
            <a:ext cx="1830079" cy="319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181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2373"/>
            </a:gs>
            <a:gs pos="23000">
              <a:srgbClr val="682373">
                <a:lumMod val="85000"/>
                <a:lumOff val="15000"/>
              </a:srgbClr>
            </a:gs>
            <a:gs pos="0">
              <a:srgbClr val="682373">
                <a:lumMod val="85000"/>
                <a:lumOff val="15000"/>
              </a:srgbClr>
            </a:gs>
            <a:gs pos="97000">
              <a:srgbClr val="682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66AD27-DDF8-46E1-97E6-C6A1CD13CD30}"/>
              </a:ext>
            </a:extLst>
          </p:cNvPr>
          <p:cNvSpPr/>
          <p:nvPr/>
        </p:nvSpPr>
        <p:spPr>
          <a:xfrm>
            <a:off x="1079612" y="2348880"/>
            <a:ext cx="6984776" cy="4081917"/>
          </a:xfrm>
          <a:prstGeom prst="rect">
            <a:avLst/>
          </a:prstGeom>
          <a:solidFill>
            <a:srgbClr val="FFFF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A687CE1D-7C5A-40AA-9AC0-C196F6C7BD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47" t="17016" r="42513" b="7343"/>
          <a:stretch/>
        </p:blipFill>
        <p:spPr>
          <a:xfrm>
            <a:off x="1115616" y="3635932"/>
            <a:ext cx="4080086" cy="27453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23E78D9-3CAC-4D16-A78D-9CA28ADC0679}"/>
              </a:ext>
            </a:extLst>
          </p:cNvPr>
          <p:cNvSpPr/>
          <p:nvPr/>
        </p:nvSpPr>
        <p:spPr>
          <a:xfrm>
            <a:off x="-828600" y="548680"/>
            <a:ext cx="6624736" cy="1344817"/>
          </a:xfrm>
          <a:prstGeom prst="rect">
            <a:avLst/>
          </a:prstGeom>
          <a:solidFill>
            <a:srgbClr val="FFFFFF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E55740-4339-4261-A2E1-3E210810DF78}"/>
              </a:ext>
            </a:extLst>
          </p:cNvPr>
          <p:cNvSpPr txBox="1"/>
          <p:nvPr/>
        </p:nvSpPr>
        <p:spPr>
          <a:xfrm>
            <a:off x="7452320" y="1886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Slide 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37DDD20-3C3D-4BBA-9223-F53D240E2AB4}"/>
              </a:ext>
            </a:extLst>
          </p:cNvPr>
          <p:cNvSpPr/>
          <p:nvPr/>
        </p:nvSpPr>
        <p:spPr>
          <a:xfrm>
            <a:off x="2102646" y="764704"/>
            <a:ext cx="1146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???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8051B0-2E3F-438E-A81A-4D097D264D90}"/>
              </a:ext>
            </a:extLst>
          </p:cNvPr>
          <p:cNvSpPr/>
          <p:nvPr/>
        </p:nvSpPr>
        <p:spPr>
          <a:xfrm>
            <a:off x="4369879" y="2575237"/>
            <a:ext cx="3594804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Can you know what it is like to touch the sun?</a:t>
            </a:r>
          </a:p>
        </p:txBody>
      </p:sp>
    </p:spTree>
    <p:extLst>
      <p:ext uri="{BB962C8B-B14F-4D97-AF65-F5344CB8AC3E}">
        <p14:creationId xmlns:p14="http://schemas.microsoft.com/office/powerpoint/2010/main" xmlns="" val="28792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2373"/>
            </a:gs>
            <a:gs pos="23000">
              <a:srgbClr val="682373">
                <a:lumMod val="85000"/>
                <a:lumOff val="15000"/>
              </a:srgbClr>
            </a:gs>
            <a:gs pos="0">
              <a:srgbClr val="682373">
                <a:lumMod val="85000"/>
                <a:lumOff val="15000"/>
              </a:srgbClr>
            </a:gs>
            <a:gs pos="97000">
              <a:srgbClr val="682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66AD27-DDF8-46E1-97E6-C6A1CD13CD30}"/>
              </a:ext>
            </a:extLst>
          </p:cNvPr>
          <p:cNvSpPr/>
          <p:nvPr/>
        </p:nvSpPr>
        <p:spPr>
          <a:xfrm>
            <a:off x="1079612" y="2348880"/>
            <a:ext cx="6984776" cy="4081917"/>
          </a:xfrm>
          <a:prstGeom prst="rect">
            <a:avLst/>
          </a:prstGeom>
          <a:solidFill>
            <a:srgbClr val="FFFF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23E78D9-3CAC-4D16-A78D-9CA28ADC0679}"/>
              </a:ext>
            </a:extLst>
          </p:cNvPr>
          <p:cNvSpPr/>
          <p:nvPr/>
        </p:nvSpPr>
        <p:spPr>
          <a:xfrm>
            <a:off x="-828600" y="548680"/>
            <a:ext cx="6624736" cy="1344817"/>
          </a:xfrm>
          <a:prstGeom prst="rect">
            <a:avLst/>
          </a:prstGeom>
          <a:solidFill>
            <a:srgbClr val="FFFFFF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E55740-4339-4261-A2E1-3E210810DF78}"/>
              </a:ext>
            </a:extLst>
          </p:cNvPr>
          <p:cNvSpPr txBox="1"/>
          <p:nvPr/>
        </p:nvSpPr>
        <p:spPr>
          <a:xfrm>
            <a:off x="7452320" y="1886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Slide 6</a:t>
            </a:r>
            <a:endParaRPr lang="en-GB" sz="3200" dirty="0">
              <a:solidFill>
                <a:schemeClr val="tx1">
                  <a:lumMod val="20000"/>
                  <a:lumOff val="8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37DDD20-3C3D-4BBA-9223-F53D240E2AB4}"/>
              </a:ext>
            </a:extLst>
          </p:cNvPr>
          <p:cNvSpPr/>
          <p:nvPr/>
        </p:nvSpPr>
        <p:spPr>
          <a:xfrm>
            <a:off x="682671" y="945594"/>
            <a:ext cx="3203377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Bahá’ís</a:t>
            </a:r>
            <a:r>
              <a:rPr lang="en-US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believe…</a:t>
            </a:r>
            <a:endParaRPr lang="en-US" sz="3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04C613F-F291-4890-9C86-50649E855E6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1628" t="12069" r="15700" b="13793"/>
          <a:stretch/>
        </p:blipFill>
        <p:spPr>
          <a:xfrm>
            <a:off x="1306520" y="2492896"/>
            <a:ext cx="6670625" cy="382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433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2373"/>
            </a:gs>
            <a:gs pos="23000">
              <a:srgbClr val="682373">
                <a:lumMod val="85000"/>
                <a:lumOff val="15000"/>
              </a:srgbClr>
            </a:gs>
            <a:gs pos="0">
              <a:srgbClr val="682373">
                <a:lumMod val="85000"/>
                <a:lumOff val="15000"/>
              </a:srgbClr>
            </a:gs>
            <a:gs pos="97000">
              <a:srgbClr val="682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66AD27-DDF8-46E1-97E6-C6A1CD13CD30}"/>
              </a:ext>
            </a:extLst>
          </p:cNvPr>
          <p:cNvSpPr/>
          <p:nvPr/>
        </p:nvSpPr>
        <p:spPr>
          <a:xfrm>
            <a:off x="1079612" y="2348880"/>
            <a:ext cx="6984776" cy="4081917"/>
          </a:xfrm>
          <a:prstGeom prst="rect">
            <a:avLst/>
          </a:prstGeom>
          <a:solidFill>
            <a:srgbClr val="FFFF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23E78D9-3CAC-4D16-A78D-9CA28ADC0679}"/>
              </a:ext>
            </a:extLst>
          </p:cNvPr>
          <p:cNvSpPr/>
          <p:nvPr/>
        </p:nvSpPr>
        <p:spPr>
          <a:xfrm>
            <a:off x="-828600" y="548680"/>
            <a:ext cx="6624736" cy="1344817"/>
          </a:xfrm>
          <a:prstGeom prst="rect">
            <a:avLst/>
          </a:prstGeom>
          <a:solidFill>
            <a:srgbClr val="FFFFFF"/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6E55740-4339-4261-A2E1-3E210810DF78}"/>
              </a:ext>
            </a:extLst>
          </p:cNvPr>
          <p:cNvSpPr txBox="1"/>
          <p:nvPr/>
        </p:nvSpPr>
        <p:spPr>
          <a:xfrm>
            <a:off x="7452320" y="1886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Slide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37DDD20-3C3D-4BBA-9223-F53D240E2AB4}"/>
              </a:ext>
            </a:extLst>
          </p:cNvPr>
          <p:cNvSpPr/>
          <p:nvPr/>
        </p:nvSpPr>
        <p:spPr>
          <a:xfrm>
            <a:off x="1098783" y="692696"/>
            <a:ext cx="2371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Activity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56E8AD-F4BA-4AB8-857C-21D26D61CA4B}"/>
              </a:ext>
            </a:extLst>
          </p:cNvPr>
          <p:cNvSpPr/>
          <p:nvPr/>
        </p:nvSpPr>
        <p:spPr>
          <a:xfrm>
            <a:off x="185108" y="3081734"/>
            <a:ext cx="87737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Let’s explore more with 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 class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activity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487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2373"/>
            </a:gs>
            <a:gs pos="23000">
              <a:srgbClr val="682373">
                <a:lumMod val="85000"/>
                <a:lumOff val="15000"/>
              </a:srgbClr>
            </a:gs>
            <a:gs pos="0">
              <a:srgbClr val="682373">
                <a:lumMod val="85000"/>
                <a:lumOff val="15000"/>
              </a:srgbClr>
            </a:gs>
            <a:gs pos="97000">
              <a:srgbClr val="682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7E0AF5E-0684-4D70-9C7B-0F4C9E350C7E}"/>
              </a:ext>
            </a:extLst>
          </p:cNvPr>
          <p:cNvSpPr/>
          <p:nvPr/>
        </p:nvSpPr>
        <p:spPr>
          <a:xfrm>
            <a:off x="2195736" y="476672"/>
            <a:ext cx="4752528" cy="15841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9C0EEC3C-623A-494C-AB94-99F1BFA8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98" y="339958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For more classroom resources visit</a:t>
            </a:r>
            <a:br>
              <a:rPr lang="en-GB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GB" sz="1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GB" sz="1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www.Traffordbahais.org.uk/school-activities1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770C88C-A4D8-4F94-981A-1A10A34CA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805264"/>
            <a:ext cx="7886700" cy="5952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Copyright 2021 © </a:t>
            </a:r>
            <a:r>
              <a:rPr lang="en-GB" sz="16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Trafford Bahá’í  School Committee</a:t>
            </a:r>
            <a:endParaRPr lang="en-GB" sz="1600" dirty="0">
              <a:solidFill>
                <a:schemeClr val="bg1">
                  <a:lumMod val="20000"/>
                  <a:lumOff val="8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xmlns="" id="{15012F5C-DD97-4CF5-A1A2-78918AB63C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692696"/>
            <a:ext cx="37433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824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sc1">
      <a:dk1>
        <a:srgbClr val="FDB15D"/>
      </a:dk1>
      <a:lt1>
        <a:srgbClr val="FFCC66"/>
      </a:lt1>
      <a:dk2>
        <a:srgbClr val="CE1B08"/>
      </a:dk2>
      <a:lt2>
        <a:srgbClr val="969696"/>
      </a:lt2>
      <a:accent1>
        <a:srgbClr val="FBDF53"/>
      </a:accent1>
      <a:accent2>
        <a:srgbClr val="FF9966"/>
      </a:accent2>
      <a:accent3>
        <a:srgbClr val="FFE2B8"/>
      </a:accent3>
      <a:accent4>
        <a:srgbClr val="D8974E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2003</TotalTime>
  <Words>111</Words>
  <Application>Microsoft Office PowerPoint</Application>
  <PresentationFormat>On-screen Show (4:3)</PresentationFormat>
  <Paragraphs>34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For more classroom resources visit  www.Traffordbahais.org.uk/school-activities1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KS2 – Lower</dc:title>
  <dc:creator>Family</dc:creator>
  <cp:lastModifiedBy>Family</cp:lastModifiedBy>
  <cp:revision>423</cp:revision>
  <dcterms:created xsi:type="dcterms:W3CDTF">2020-04-18T18:10:38Z</dcterms:created>
  <dcterms:modified xsi:type="dcterms:W3CDTF">2021-12-19T16:08:31Z</dcterms:modified>
</cp:coreProperties>
</file>